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391" r:id="rId2"/>
    <p:sldId id="365" r:id="rId3"/>
    <p:sldId id="367" r:id="rId4"/>
    <p:sldId id="368" r:id="rId5"/>
    <p:sldId id="369" r:id="rId6"/>
    <p:sldId id="392" r:id="rId7"/>
    <p:sldId id="393" r:id="rId8"/>
    <p:sldId id="394" r:id="rId9"/>
    <p:sldId id="395" r:id="rId10"/>
    <p:sldId id="396" r:id="rId11"/>
    <p:sldId id="397" r:id="rId12"/>
    <p:sldId id="398" r:id="rId13"/>
    <p:sldId id="399" r:id="rId14"/>
    <p:sldId id="400" r:id="rId15"/>
    <p:sldId id="401" r:id="rId16"/>
    <p:sldId id="402" r:id="rId17"/>
    <p:sldId id="386" r:id="rId18"/>
    <p:sldId id="387" r:id="rId19"/>
    <p:sldId id="388" r:id="rId20"/>
    <p:sldId id="389" r:id="rId2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0" y="6393175"/>
            <a:ext cx="1891365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00E36F-DB50-406C-AD8F-714EF0A690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6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677C767-2137-32FD-D975-E2E3FF6F98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1</a:t>
            </a:r>
          </a:p>
        </p:txBody>
      </p:sp>
    </p:spTree>
    <p:extLst>
      <p:ext uri="{BB962C8B-B14F-4D97-AF65-F5344CB8AC3E}">
        <p14:creationId xmlns:p14="http://schemas.microsoft.com/office/powerpoint/2010/main" val="491657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474AF2-DD81-7111-F1B2-0B5913C83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DFC9BA2D-E53B-663C-E58B-E95914EACC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93" b="6867"/>
          <a:stretch/>
        </p:blipFill>
        <p:spPr>
          <a:xfrm>
            <a:off x="741600" y="792000"/>
            <a:ext cx="10713220" cy="5277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840C808-935B-E492-A23E-AC0D3337A379}"/>
              </a:ext>
            </a:extLst>
          </p:cNvPr>
          <p:cNvSpPr/>
          <p:nvPr/>
        </p:nvSpPr>
        <p:spPr>
          <a:xfrm>
            <a:off x="2315087" y="10659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70705"/>
              <a:gd name="adj6" fmla="val 33569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9CB887CB-51C5-9795-0FB0-B4D75795229B}"/>
              </a:ext>
            </a:extLst>
          </p:cNvPr>
          <p:cNvSpPr/>
          <p:nvPr/>
        </p:nvSpPr>
        <p:spPr>
          <a:xfrm>
            <a:off x="7466029" y="524985"/>
            <a:ext cx="904973" cy="612024"/>
          </a:xfrm>
          <a:prstGeom prst="wedgeEllipseCallout">
            <a:avLst>
              <a:gd name="adj1" fmla="val -77976"/>
              <a:gd name="adj2" fmla="val 122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36117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5B8F3F-B82B-08A5-C8A4-A74581B01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F123BAFE-077A-0F9C-4E95-72FEB483F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93" b="6867"/>
          <a:stretch/>
        </p:blipFill>
        <p:spPr>
          <a:xfrm>
            <a:off x="741600" y="792000"/>
            <a:ext cx="10713222" cy="5277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978B53C9-9B23-D3DC-AB62-3BA8F4C6FB43}"/>
              </a:ext>
            </a:extLst>
          </p:cNvPr>
          <p:cNvSpPr/>
          <p:nvPr/>
        </p:nvSpPr>
        <p:spPr>
          <a:xfrm>
            <a:off x="737178" y="606600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4703"/>
              <a:gd name="adj4" fmla="val 129156"/>
              <a:gd name="adj5" fmla="val -608871"/>
              <a:gd name="adj6" fmla="val 27212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163574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8D415C-92DC-DA22-B71F-E36DCA3C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0BA5EA2B-0BD1-6D0A-815E-667D56EA86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93" b="6867"/>
          <a:stretch/>
        </p:blipFill>
        <p:spPr>
          <a:xfrm>
            <a:off x="741600" y="792000"/>
            <a:ext cx="10713225" cy="5277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B88307D-CEEC-FCAA-FF4B-A5DE48409A62}"/>
              </a:ext>
            </a:extLst>
          </p:cNvPr>
          <p:cNvSpPr/>
          <p:nvPr/>
        </p:nvSpPr>
        <p:spPr>
          <a:xfrm>
            <a:off x="737175" y="964810"/>
            <a:ext cx="1366221" cy="344244"/>
          </a:xfrm>
          <a:prstGeom prst="accentCallout2">
            <a:avLst>
              <a:gd name="adj1" fmla="val 48601"/>
              <a:gd name="adj2" fmla="val 106961"/>
              <a:gd name="adj3" fmla="val 50952"/>
              <a:gd name="adj4" fmla="val 126776"/>
              <a:gd name="adj5" fmla="val 306498"/>
              <a:gd name="adj6" fmla="val 23441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3808312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690562-D9A8-3EAB-1621-4C3CEF7A3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190E749D-3CA0-1D9E-1713-13E20AEB58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93" b="6867"/>
          <a:stretch/>
        </p:blipFill>
        <p:spPr>
          <a:xfrm>
            <a:off x="741600" y="792000"/>
            <a:ext cx="10713227" cy="5277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86E5AE2A-A066-13BB-6443-1F3F7BC55A0B}"/>
              </a:ext>
            </a:extLst>
          </p:cNvPr>
          <p:cNvSpPr/>
          <p:nvPr/>
        </p:nvSpPr>
        <p:spPr>
          <a:xfrm>
            <a:off x="1742548" y="613259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334000"/>
              <a:gd name="adj6" fmla="val 31906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E88140B7-7A6D-B259-6D1C-03D2245190CF}"/>
              </a:ext>
            </a:extLst>
          </p:cNvPr>
          <p:cNvSpPr/>
          <p:nvPr/>
        </p:nvSpPr>
        <p:spPr>
          <a:xfrm>
            <a:off x="6315959" y="5998708"/>
            <a:ext cx="904973" cy="612024"/>
          </a:xfrm>
          <a:prstGeom prst="wedgeEllipseCallout">
            <a:avLst>
              <a:gd name="adj1" fmla="val -95684"/>
              <a:gd name="adj2" fmla="val -988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805491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07D1AE-F0C4-AB28-AFB1-6096B1A62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B384F5FD-51A8-5920-099C-1E40ADFCB4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93" b="6867"/>
          <a:stretch/>
        </p:blipFill>
        <p:spPr>
          <a:xfrm>
            <a:off x="741600" y="792000"/>
            <a:ext cx="10713229" cy="5277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F35387F-EA67-A2F5-2461-8CEEB262657B}"/>
              </a:ext>
            </a:extLst>
          </p:cNvPr>
          <p:cNvSpPr/>
          <p:nvPr/>
        </p:nvSpPr>
        <p:spPr>
          <a:xfrm>
            <a:off x="93704" y="945783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67914"/>
              <a:gd name="adj5" fmla="val 297510"/>
              <a:gd name="adj6" fmla="val 30656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14648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0BDE92-61BB-EB0B-6C55-F0A9D5B1D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C2E4A3A9-264D-86DB-0B40-3503BD0B59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93" b="5342"/>
          <a:stretch/>
        </p:blipFill>
        <p:spPr>
          <a:xfrm>
            <a:off x="2427734" y="105280"/>
            <a:ext cx="9157807" cy="664743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D2D6B23-79FA-078A-3363-059C70BA30FA}"/>
              </a:ext>
            </a:extLst>
          </p:cNvPr>
          <p:cNvSpPr/>
          <p:nvPr/>
        </p:nvSpPr>
        <p:spPr>
          <a:xfrm>
            <a:off x="244533" y="128514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40951"/>
              <a:gd name="adj5" fmla="val 360493"/>
              <a:gd name="adj6" fmla="val 29224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5497897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A41996-596E-ACB3-3EB6-15E211C4C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BF3AE07F-A7EC-8FB2-40D9-E3C6E154C3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93" b="4994"/>
          <a:stretch/>
        </p:blipFill>
        <p:spPr>
          <a:xfrm>
            <a:off x="2427735" y="105280"/>
            <a:ext cx="9157806" cy="664743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0B6045E-C013-FAC6-B42E-6EC8DDD214AD}"/>
              </a:ext>
            </a:extLst>
          </p:cNvPr>
          <p:cNvSpPr/>
          <p:nvPr/>
        </p:nvSpPr>
        <p:spPr>
          <a:xfrm>
            <a:off x="310520" y="334961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67914"/>
              <a:gd name="adj5" fmla="val 297510"/>
              <a:gd name="adj6" fmla="val 30656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5FA05F2-495B-DAAF-40BD-E7C8CA1AD407}"/>
              </a:ext>
            </a:extLst>
          </p:cNvPr>
          <p:cNvSpPr/>
          <p:nvPr/>
        </p:nvSpPr>
        <p:spPr>
          <a:xfrm>
            <a:off x="9172281" y="1716398"/>
            <a:ext cx="904973" cy="612024"/>
          </a:xfrm>
          <a:prstGeom prst="wedgeEllipseCallout">
            <a:avLst>
              <a:gd name="adj1" fmla="val -151934"/>
              <a:gd name="adj2" fmla="val 6790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D9</a:t>
            </a:r>
          </a:p>
        </p:txBody>
      </p:sp>
    </p:spTree>
    <p:extLst>
      <p:ext uri="{BB962C8B-B14F-4D97-AF65-F5344CB8AC3E}">
        <p14:creationId xmlns:p14="http://schemas.microsoft.com/office/powerpoint/2010/main" val="3053037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904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Arrastrar y acomodar los bloques como se muestra en la imagen, que se encuentran en la sección de control y movimiento, seleccionar los números correspondientes. </a:t>
            </a:r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EABCA57-05A8-A340-481D-4AF3E7E32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1371" y="2176104"/>
            <a:ext cx="5009257" cy="38398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9141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166428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38012198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373824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87397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40833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Encender un zumbador al presionar un botón pulsador</a:t>
            </a:r>
            <a:r>
              <a:rPr lang="es-MX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MX" dirty="0"/>
          </a:p>
          <a:p>
            <a:endParaRPr lang="es-MX" dirty="0"/>
          </a:p>
        </p:txBody>
      </p:sp>
      <p:grpSp>
        <p:nvGrpSpPr>
          <p:cNvPr id="33" name="Grupo 32">
            <a:extLst>
              <a:ext uri="{FF2B5EF4-FFF2-40B4-BE49-F238E27FC236}">
                <a16:creationId xmlns:a16="http://schemas.microsoft.com/office/drawing/2014/main" id="{5BF00BFF-82F7-B0A3-986D-F4A7B14B114B}"/>
              </a:ext>
            </a:extLst>
          </p:cNvPr>
          <p:cNvGrpSpPr/>
          <p:nvPr/>
        </p:nvGrpSpPr>
        <p:grpSpPr>
          <a:xfrm>
            <a:off x="5138057" y="973182"/>
            <a:ext cx="6623302" cy="5201195"/>
            <a:chOff x="1417319" y="1071691"/>
            <a:chExt cx="7105447" cy="5516478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FB8B3102-F273-D85E-22B1-283A1DAA6B14}"/>
                </a:ext>
              </a:extLst>
            </p:cNvPr>
            <p:cNvGrpSpPr/>
            <p:nvPr/>
          </p:nvGrpSpPr>
          <p:grpSpPr>
            <a:xfrm>
              <a:off x="2475763" y="3877238"/>
              <a:ext cx="1192701" cy="2512805"/>
              <a:chOff x="1507575" y="3672842"/>
              <a:chExt cx="1192701" cy="2512805"/>
            </a:xfrm>
          </p:grpSpPr>
          <p:pic>
            <p:nvPicPr>
              <p:cNvPr id="44" name="Imagen 43">
                <a:extLst>
                  <a:ext uri="{FF2B5EF4-FFF2-40B4-BE49-F238E27FC236}">
                    <a16:creationId xmlns:a16="http://schemas.microsoft.com/office/drawing/2014/main" id="{EFFB4378-B449-1103-02FA-649FF3EFD5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7575" y="4901701"/>
                <a:ext cx="1192701" cy="1283946"/>
              </a:xfrm>
              <a:prstGeom prst="rect">
                <a:avLst/>
              </a:prstGeom>
            </p:spPr>
          </p:pic>
          <p:pic>
            <p:nvPicPr>
              <p:cNvPr id="45" name="Imagen 44">
                <a:extLst>
                  <a:ext uri="{FF2B5EF4-FFF2-40B4-BE49-F238E27FC236}">
                    <a16:creationId xmlns:a16="http://schemas.microsoft.com/office/drawing/2014/main" id="{B8147D93-534A-0700-280A-CE2061D8E6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4394" y="3672842"/>
                <a:ext cx="801125" cy="1112390"/>
              </a:xfrm>
              <a:prstGeom prst="rect">
                <a:avLst/>
              </a:prstGeom>
            </p:spPr>
          </p:pic>
        </p:grpSp>
        <p:pic>
          <p:nvPicPr>
            <p:cNvPr id="35" name="Imagen 34">
              <a:extLst>
                <a:ext uri="{FF2B5EF4-FFF2-40B4-BE49-F238E27FC236}">
                  <a16:creationId xmlns:a16="http://schemas.microsoft.com/office/drawing/2014/main" id="{6BD9E7A5-D049-E8A5-51F7-D5E8B335B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0011" y="1426694"/>
              <a:ext cx="1247889" cy="1247889"/>
            </a:xfrm>
            <a:prstGeom prst="rect">
              <a:avLst/>
            </a:prstGeom>
          </p:spPr>
        </p:pic>
        <p:pic>
          <p:nvPicPr>
            <p:cNvPr id="36" name="Imagen 35">
              <a:extLst>
                <a:ext uri="{FF2B5EF4-FFF2-40B4-BE49-F238E27FC236}">
                  <a16:creationId xmlns:a16="http://schemas.microsoft.com/office/drawing/2014/main" id="{45856C15-B482-27FD-A158-5885632A3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2782" y="1290917"/>
              <a:ext cx="1880723" cy="1857287"/>
            </a:xfrm>
            <a:prstGeom prst="rect">
              <a:avLst/>
            </a:prstGeom>
          </p:spPr>
        </p:pic>
        <p:pic>
          <p:nvPicPr>
            <p:cNvPr id="37" name="Imagen 36">
              <a:extLst>
                <a:ext uri="{FF2B5EF4-FFF2-40B4-BE49-F238E27FC236}">
                  <a16:creationId xmlns:a16="http://schemas.microsoft.com/office/drawing/2014/main" id="{160A7FF9-A492-FBC9-D43B-21061F42EF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5997" y="1286567"/>
              <a:ext cx="1880723" cy="1857287"/>
            </a:xfrm>
            <a:prstGeom prst="rect">
              <a:avLst/>
            </a:prstGeom>
          </p:spPr>
        </p:pic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162727BF-33FD-33DA-9517-54FF47F38FB5}"/>
                </a:ext>
              </a:extLst>
            </p:cNvPr>
            <p:cNvCxnSpPr>
              <a:cxnSpLocks/>
            </p:cNvCxnSpPr>
            <p:nvPr/>
          </p:nvCxnSpPr>
          <p:spPr>
            <a:xfrm>
              <a:off x="1417320" y="1071691"/>
              <a:ext cx="0" cy="5508000"/>
            </a:xfrm>
            <a:prstGeom prst="line">
              <a:avLst/>
            </a:prstGeom>
            <a:ln w="3810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onector recto 38">
              <a:extLst>
                <a:ext uri="{FF2B5EF4-FFF2-40B4-BE49-F238E27FC236}">
                  <a16:creationId xmlns:a16="http://schemas.microsoft.com/office/drawing/2014/main" id="{C5A6306D-3A55-EDE6-749B-26EC361B9DDA}"/>
                </a:ext>
              </a:extLst>
            </p:cNvPr>
            <p:cNvCxnSpPr>
              <a:cxnSpLocks/>
            </p:cNvCxnSpPr>
            <p:nvPr/>
          </p:nvCxnSpPr>
          <p:spPr>
            <a:xfrm>
              <a:off x="8521849" y="1071691"/>
              <a:ext cx="0" cy="5508000"/>
            </a:xfrm>
            <a:prstGeom prst="line">
              <a:avLst/>
            </a:prstGeom>
            <a:ln w="3810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ector recto 39">
              <a:extLst>
                <a:ext uri="{FF2B5EF4-FFF2-40B4-BE49-F238E27FC236}">
                  <a16:creationId xmlns:a16="http://schemas.microsoft.com/office/drawing/2014/main" id="{4DB8A1BC-9B9B-8A8D-BE9B-43E2C9B3AD36}"/>
                </a:ext>
              </a:extLst>
            </p:cNvPr>
            <p:cNvCxnSpPr>
              <a:cxnSpLocks/>
            </p:cNvCxnSpPr>
            <p:nvPr/>
          </p:nvCxnSpPr>
          <p:spPr>
            <a:xfrm>
              <a:off x="1417319" y="1071691"/>
              <a:ext cx="7092000" cy="0"/>
            </a:xfrm>
            <a:prstGeom prst="line">
              <a:avLst/>
            </a:prstGeom>
            <a:ln w="3810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Conector recto 40">
              <a:extLst>
                <a:ext uri="{FF2B5EF4-FFF2-40B4-BE49-F238E27FC236}">
                  <a16:creationId xmlns:a16="http://schemas.microsoft.com/office/drawing/2014/main" id="{21511902-08A5-9768-6738-AD53B8BEA9F4}"/>
                </a:ext>
              </a:extLst>
            </p:cNvPr>
            <p:cNvCxnSpPr>
              <a:cxnSpLocks/>
            </p:cNvCxnSpPr>
            <p:nvPr/>
          </p:nvCxnSpPr>
          <p:spPr>
            <a:xfrm>
              <a:off x="1430766" y="6588169"/>
              <a:ext cx="7092000" cy="0"/>
            </a:xfrm>
            <a:prstGeom prst="line">
              <a:avLst/>
            </a:prstGeom>
            <a:ln w="3810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Conector recto 41">
              <a:extLst>
                <a:ext uri="{FF2B5EF4-FFF2-40B4-BE49-F238E27FC236}">
                  <a16:creationId xmlns:a16="http://schemas.microsoft.com/office/drawing/2014/main" id="{2E8EB33D-1968-4F97-6F4F-7AE0C39616A6}"/>
                </a:ext>
              </a:extLst>
            </p:cNvPr>
            <p:cNvCxnSpPr>
              <a:cxnSpLocks/>
            </p:cNvCxnSpPr>
            <p:nvPr/>
          </p:nvCxnSpPr>
          <p:spPr>
            <a:xfrm>
              <a:off x="5081195" y="1071691"/>
              <a:ext cx="0" cy="5508000"/>
            </a:xfrm>
            <a:prstGeom prst="line">
              <a:avLst/>
            </a:prstGeom>
            <a:ln w="3810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3" name="Imagen 42">
              <a:extLst>
                <a:ext uri="{FF2B5EF4-FFF2-40B4-BE49-F238E27FC236}">
                  <a16:creationId xmlns:a16="http://schemas.microsoft.com/office/drawing/2014/main" id="{F448661C-7766-DAD6-8677-8F1E3401D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5795" y="3872888"/>
              <a:ext cx="801125" cy="11123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4671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84333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8B429B-6C5A-01A0-73E2-03346F0C8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93807AF-ADCD-C667-2562-1426D80D6F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08289" y="871367"/>
            <a:ext cx="9397924" cy="562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42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FCA9AD-B3D1-AAAD-FB86-9BB57BDB6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58BC8E44-114A-B060-6FE5-EAC388572E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96" b="6216"/>
          <a:stretch/>
        </p:blipFill>
        <p:spPr>
          <a:xfrm>
            <a:off x="2360021" y="906012"/>
            <a:ext cx="7753239" cy="592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56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0F9DDF-ECC8-DB9C-8356-3ED4C8EEB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CB29B2A5-6F92-BA84-7343-A8CFEF23C6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90" b="8232"/>
          <a:stretch/>
        </p:blipFill>
        <p:spPr>
          <a:xfrm>
            <a:off x="722700" y="1140415"/>
            <a:ext cx="10746600" cy="4734827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EE7A4C9-791B-A164-57EF-5573D25BB4B4}"/>
              </a:ext>
            </a:extLst>
          </p:cNvPr>
          <p:cNvSpPr/>
          <p:nvPr/>
        </p:nvSpPr>
        <p:spPr>
          <a:xfrm>
            <a:off x="1444677" y="618466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123755"/>
              <a:gd name="adj6" fmla="val 36263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1370383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C37D60-1699-DA01-2C59-51487884A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EA3BD46B-F810-CFDE-101B-6338932E7D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93" b="6867"/>
          <a:stretch/>
        </p:blipFill>
        <p:spPr>
          <a:xfrm>
            <a:off x="740597" y="790794"/>
            <a:ext cx="10710805" cy="527641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59AA3B3-3DA6-912D-901A-A7CBEDB7ADB4}"/>
              </a:ext>
            </a:extLst>
          </p:cNvPr>
          <p:cNvSpPr/>
          <p:nvPr/>
        </p:nvSpPr>
        <p:spPr>
          <a:xfrm>
            <a:off x="2737969" y="7125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17243"/>
              <a:gd name="adj6" fmla="val 32572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EBEA2517-A9E1-A458-BCCF-A4E8A56FA036}"/>
              </a:ext>
            </a:extLst>
          </p:cNvPr>
          <p:cNvSpPr/>
          <p:nvPr/>
        </p:nvSpPr>
        <p:spPr>
          <a:xfrm>
            <a:off x="7918516" y="484782"/>
            <a:ext cx="904973" cy="612024"/>
          </a:xfrm>
          <a:prstGeom prst="wedgeEllipseCallout">
            <a:avLst>
              <a:gd name="adj1" fmla="val -77976"/>
              <a:gd name="adj2" fmla="val 122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4052863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</TotalTime>
  <Words>286</Words>
  <Application>Microsoft Office PowerPoint</Application>
  <PresentationFormat>Panorámica</PresentationFormat>
  <Paragraphs>56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3" baseType="lpstr">
      <vt:lpstr>Arial</vt:lpstr>
      <vt:lpstr>Trebuchet MS</vt:lpstr>
      <vt:lpstr>Tema de Office</vt:lpstr>
      <vt:lpstr>PRÁCTICA 6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Programación 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122</cp:revision>
  <dcterms:created xsi:type="dcterms:W3CDTF">2017-08-15T18:33:09Z</dcterms:created>
  <dcterms:modified xsi:type="dcterms:W3CDTF">2022-08-18T16:56:00Z</dcterms:modified>
</cp:coreProperties>
</file>